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4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2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7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3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0D2B-A04F-447D-A5E8-1187E48ABE3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590C-89B3-47E9-9E65-E8BCF62C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803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" y="365125"/>
            <a:ext cx="11078128" cy="6231447"/>
          </a:xfrm>
        </p:spPr>
      </p:pic>
    </p:spTree>
    <p:extLst>
      <p:ext uri="{BB962C8B-B14F-4D97-AF65-F5344CB8AC3E}">
        <p14:creationId xmlns:p14="http://schemas.microsoft.com/office/powerpoint/2010/main" val="22215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0" y="198407"/>
            <a:ext cx="11358434" cy="6389119"/>
          </a:xfrm>
        </p:spPr>
      </p:pic>
    </p:spTree>
    <p:extLst>
      <p:ext uri="{BB962C8B-B14F-4D97-AF65-F5344CB8AC3E}">
        <p14:creationId xmlns:p14="http://schemas.microsoft.com/office/powerpoint/2010/main" val="193590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6" y="272871"/>
            <a:ext cx="10970272" cy="6170778"/>
          </a:xfrm>
        </p:spPr>
      </p:pic>
    </p:spTree>
    <p:extLst>
      <p:ext uri="{BB962C8B-B14F-4D97-AF65-F5344CB8AC3E}">
        <p14:creationId xmlns:p14="http://schemas.microsoft.com/office/powerpoint/2010/main" val="89053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" y="270234"/>
            <a:ext cx="11306702" cy="6360019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45593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скайнет</dc:creator>
  <cp:lastModifiedBy>скайнет</cp:lastModifiedBy>
  <cp:revision>2</cp:revision>
  <dcterms:created xsi:type="dcterms:W3CDTF">2020-11-15T16:20:50Z</dcterms:created>
  <dcterms:modified xsi:type="dcterms:W3CDTF">2020-11-15T16:33:06Z</dcterms:modified>
</cp:coreProperties>
</file>